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71" r:id="rId9"/>
    <p:sldId id="270" r:id="rId10"/>
    <p:sldId id="266" r:id="rId11"/>
    <p:sldId id="263" r:id="rId12"/>
    <p:sldId id="268" r:id="rId13"/>
    <p:sldId id="267" r:id="rId14"/>
    <p:sldId id="269" r:id="rId15"/>
    <p:sldId id="26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Ogolo" userId="822082ce79deed6c" providerId="LiveId" clId="{EAF6EEA1-E67C-4F82-AB58-9B755EF65B80}"/>
    <pc:docChg chg="undo custSel addSld delSld modSld sldOrd">
      <pc:chgData name="Jenny Ogolo" userId="822082ce79deed6c" providerId="LiveId" clId="{EAF6EEA1-E67C-4F82-AB58-9B755EF65B80}" dt="2018-05-01T20:30:14.116" v="1740" actId="114"/>
      <pc:docMkLst>
        <pc:docMk/>
      </pc:docMkLst>
      <pc:sldChg chg="modSp">
        <pc:chgData name="Jenny Ogolo" userId="822082ce79deed6c" providerId="LiveId" clId="{EAF6EEA1-E67C-4F82-AB58-9B755EF65B80}" dt="2018-05-01T15:37:09.402" v="166" actId="1076"/>
        <pc:sldMkLst>
          <pc:docMk/>
          <pc:sldMk cId="4242129282" sldId="257"/>
        </pc:sldMkLst>
        <pc:spChg chg="mod">
          <ac:chgData name="Jenny Ogolo" userId="822082ce79deed6c" providerId="LiveId" clId="{EAF6EEA1-E67C-4F82-AB58-9B755EF65B80}" dt="2018-05-01T15:37:09.402" v="166" actId="1076"/>
          <ac:spMkLst>
            <pc:docMk/>
            <pc:sldMk cId="4242129282" sldId="257"/>
            <ac:spMk id="4" creationId="{A382D816-D53B-46B1-99A4-93803EC6D209}"/>
          </ac:spMkLst>
        </pc:spChg>
      </pc:sldChg>
      <pc:sldChg chg="addSp modSp">
        <pc:chgData name="Jenny Ogolo" userId="822082ce79deed6c" providerId="LiveId" clId="{EAF6EEA1-E67C-4F82-AB58-9B755EF65B80}" dt="2018-05-01T20:28:50.816" v="1704" actId="20577"/>
        <pc:sldMkLst>
          <pc:docMk/>
          <pc:sldMk cId="1869630073" sldId="258"/>
        </pc:sldMkLst>
        <pc:spChg chg="add mod">
          <ac:chgData name="Jenny Ogolo" userId="822082ce79deed6c" providerId="LiveId" clId="{EAF6EEA1-E67C-4F82-AB58-9B755EF65B80}" dt="2018-05-01T20:28:50.816" v="1704" actId="20577"/>
          <ac:spMkLst>
            <pc:docMk/>
            <pc:sldMk cId="1869630073" sldId="258"/>
            <ac:spMk id="3" creationId="{E13C1C03-6153-4B05-A859-3B74FE9FDDA8}"/>
          </ac:spMkLst>
        </pc:spChg>
        <pc:spChg chg="mod">
          <ac:chgData name="Jenny Ogolo" userId="822082ce79deed6c" providerId="LiveId" clId="{EAF6EEA1-E67C-4F82-AB58-9B755EF65B80}" dt="2018-05-01T15:41:00.792" v="223" actId="1076"/>
          <ac:spMkLst>
            <pc:docMk/>
            <pc:sldMk cId="1869630073" sldId="258"/>
            <ac:spMk id="4" creationId="{21072B79-6DF0-43BA-9935-7EC5DB6149AB}"/>
          </ac:spMkLst>
        </pc:spChg>
      </pc:sldChg>
      <pc:sldChg chg="delSp modSp">
        <pc:chgData name="Jenny Ogolo" userId="822082ce79deed6c" providerId="LiveId" clId="{EAF6EEA1-E67C-4F82-AB58-9B755EF65B80}" dt="2018-05-01T20:14:58.391" v="1328" actId="12"/>
        <pc:sldMkLst>
          <pc:docMk/>
          <pc:sldMk cId="3026214020" sldId="259"/>
        </pc:sldMkLst>
        <pc:spChg chg="mod">
          <ac:chgData name="Jenny Ogolo" userId="822082ce79deed6c" providerId="LiveId" clId="{EAF6EEA1-E67C-4F82-AB58-9B755EF65B80}" dt="2018-05-01T20:14:58.391" v="1328" actId="12"/>
          <ac:spMkLst>
            <pc:docMk/>
            <pc:sldMk cId="3026214020" sldId="259"/>
            <ac:spMk id="5" creationId="{4F445F86-B568-409B-948C-4BB6A7F78A1C}"/>
          </ac:spMkLst>
        </pc:spChg>
        <pc:spChg chg="mod">
          <ac:chgData name="Jenny Ogolo" userId="822082ce79deed6c" providerId="LiveId" clId="{EAF6EEA1-E67C-4F82-AB58-9B755EF65B80}" dt="2018-05-01T15:38:26.906" v="221" actId="20577"/>
          <ac:spMkLst>
            <pc:docMk/>
            <pc:sldMk cId="3026214020" sldId="259"/>
            <ac:spMk id="6" creationId="{21072B79-6DF0-43BA-9935-7EC5DB6149AB}"/>
          </ac:spMkLst>
        </pc:spChg>
        <pc:spChg chg="del mod">
          <ac:chgData name="Jenny Ogolo" userId="822082ce79deed6c" providerId="LiveId" clId="{EAF6EEA1-E67C-4F82-AB58-9B755EF65B80}" dt="2018-05-01T15:43:02.382" v="248" actId="478"/>
          <ac:spMkLst>
            <pc:docMk/>
            <pc:sldMk cId="3026214020" sldId="259"/>
            <ac:spMk id="7" creationId="{00000000-0000-0000-0000-000000000000}"/>
          </ac:spMkLst>
        </pc:spChg>
        <pc:picChg chg="del">
          <ac:chgData name="Jenny Ogolo" userId="822082ce79deed6c" providerId="LiveId" clId="{EAF6EEA1-E67C-4F82-AB58-9B755EF65B80}" dt="2018-05-01T15:41:37.128" v="225" actId="478"/>
          <ac:picMkLst>
            <pc:docMk/>
            <pc:sldMk cId="3026214020" sldId="259"/>
            <ac:picMk id="1027" creationId="{00000000-0000-0000-0000-000000000000}"/>
          </ac:picMkLst>
        </pc:picChg>
      </pc:sldChg>
      <pc:sldChg chg="addSp delSp modSp">
        <pc:chgData name="Jenny Ogolo" userId="822082ce79deed6c" providerId="LiveId" clId="{EAF6EEA1-E67C-4F82-AB58-9B755EF65B80}" dt="2018-05-01T20:15:07.104" v="1329" actId="12"/>
        <pc:sldMkLst>
          <pc:docMk/>
          <pc:sldMk cId="791982913" sldId="260"/>
        </pc:sldMkLst>
        <pc:spChg chg="del mod">
          <ac:chgData name="Jenny Ogolo" userId="822082ce79deed6c" providerId="LiveId" clId="{EAF6EEA1-E67C-4F82-AB58-9B755EF65B80}" dt="2018-05-01T15:32:52.673" v="119" actId="478"/>
          <ac:spMkLst>
            <pc:docMk/>
            <pc:sldMk cId="791982913" sldId="260"/>
            <ac:spMk id="3" creationId="{FF05D012-1479-49CA-9363-FD699959B8BB}"/>
          </ac:spMkLst>
        </pc:spChg>
        <pc:spChg chg="add del mod">
          <ac:chgData name="Jenny Ogolo" userId="822082ce79deed6c" providerId="LiveId" clId="{EAF6EEA1-E67C-4F82-AB58-9B755EF65B80}" dt="2018-05-01T15:34:29.625" v="123" actId="1076"/>
          <ac:spMkLst>
            <pc:docMk/>
            <pc:sldMk cId="791982913" sldId="260"/>
            <ac:spMk id="4" creationId="{ECBD26B6-754F-4288-8B0E-6162B410DA1D}"/>
          </ac:spMkLst>
        </pc:spChg>
        <pc:spChg chg="add mod">
          <ac:chgData name="Jenny Ogolo" userId="822082ce79deed6c" providerId="LiveId" clId="{EAF6EEA1-E67C-4F82-AB58-9B755EF65B80}" dt="2018-05-01T20:15:07.104" v="1329" actId="12"/>
          <ac:spMkLst>
            <pc:docMk/>
            <pc:sldMk cId="791982913" sldId="260"/>
            <ac:spMk id="6" creationId="{057EAAE1-4CF7-4BAE-BE37-9E1E0BF86F41}"/>
          </ac:spMkLst>
        </pc:spChg>
        <pc:spChg chg="add">
          <ac:chgData name="Jenny Ogolo" userId="822082ce79deed6c" providerId="LiveId" clId="{EAF6EEA1-E67C-4F82-AB58-9B755EF65B80}" dt="2018-05-01T15:41:28.818" v="224" actId="1076"/>
          <ac:spMkLst>
            <pc:docMk/>
            <pc:sldMk cId="791982913" sldId="260"/>
            <ac:spMk id="7" creationId="{EA982D65-0045-4EA8-B4F0-62F0CF7D66D1}"/>
          </ac:spMkLst>
        </pc:spChg>
        <pc:picChg chg="add mod">
          <ac:chgData name="Jenny Ogolo" userId="822082ce79deed6c" providerId="LiveId" clId="{EAF6EEA1-E67C-4F82-AB58-9B755EF65B80}" dt="2018-05-01T15:36:00.005" v="131" actId="1076"/>
          <ac:picMkLst>
            <pc:docMk/>
            <pc:sldMk cId="791982913" sldId="260"/>
            <ac:picMk id="5" creationId="{8ED4D765-7110-4672-997A-628F718AE3B8}"/>
          </ac:picMkLst>
        </pc:picChg>
      </pc:sldChg>
      <pc:sldChg chg="addSp delSp modSp del modAnim">
        <pc:chgData name="Jenny Ogolo" userId="822082ce79deed6c" providerId="LiveId" clId="{EAF6EEA1-E67C-4F82-AB58-9B755EF65B80}" dt="2018-05-01T19:45:56.294" v="740" actId="2696"/>
        <pc:sldMkLst>
          <pc:docMk/>
          <pc:sldMk cId="1637119473" sldId="261"/>
        </pc:sldMkLst>
        <pc:spChg chg="add mod">
          <ac:chgData name="Jenny Ogolo" userId="822082ce79deed6c" providerId="LiveId" clId="{EAF6EEA1-E67C-4F82-AB58-9B755EF65B80}" dt="2018-05-01T15:56:06.082" v="395" actId="1076"/>
          <ac:spMkLst>
            <pc:docMk/>
            <pc:sldMk cId="1637119473" sldId="261"/>
            <ac:spMk id="3" creationId="{00951638-0315-4C6D-95C3-8EAFDEF67612}"/>
          </ac:spMkLst>
        </pc:spChg>
        <pc:spChg chg="del mod">
          <ac:chgData name="Jenny Ogolo" userId="822082ce79deed6c" providerId="LiveId" clId="{EAF6EEA1-E67C-4F82-AB58-9B755EF65B80}" dt="2018-05-01T15:32:39.624" v="116" actId="478"/>
          <ac:spMkLst>
            <pc:docMk/>
            <pc:sldMk cId="1637119473" sldId="261"/>
            <ac:spMk id="4" creationId="{2D4CE499-968B-4C6D-B2EC-BDAB8DFD3460}"/>
          </ac:spMkLst>
        </pc:spChg>
        <pc:spChg chg="del">
          <ac:chgData name="Jenny Ogolo" userId="822082ce79deed6c" providerId="LiveId" clId="{EAF6EEA1-E67C-4F82-AB58-9B755EF65B80}" dt="2018-05-01T15:33:12.586" v="120" actId="478"/>
          <ac:spMkLst>
            <pc:docMk/>
            <pc:sldMk cId="1637119473" sldId="261"/>
            <ac:spMk id="5" creationId="{FF05D012-1479-49CA-9363-FD699959B8BB}"/>
          </ac:spMkLst>
        </pc:spChg>
        <pc:spChg chg="add mod">
          <ac:chgData name="Jenny Ogolo" userId="822082ce79deed6c" providerId="LiveId" clId="{EAF6EEA1-E67C-4F82-AB58-9B755EF65B80}" dt="2018-05-01T15:56:00.562" v="394" actId="1076"/>
          <ac:spMkLst>
            <pc:docMk/>
            <pc:sldMk cId="1637119473" sldId="261"/>
            <ac:spMk id="6" creationId="{20328526-F9C0-40D9-B228-6B561002CA66}"/>
          </ac:spMkLst>
        </pc:spChg>
        <pc:picChg chg="add mod">
          <ac:chgData name="Jenny Ogolo" userId="822082ce79deed6c" providerId="LiveId" clId="{EAF6EEA1-E67C-4F82-AB58-9B755EF65B80}" dt="2018-05-01T15:55:51.506" v="393" actId="14100"/>
          <ac:picMkLst>
            <pc:docMk/>
            <pc:sldMk cId="1637119473" sldId="261"/>
            <ac:picMk id="7" creationId="{483694AC-A591-4DDC-A83C-426F44749B1E}"/>
          </ac:picMkLst>
        </pc:picChg>
      </pc:sldChg>
      <pc:sldChg chg="addSp modSp add">
        <pc:chgData name="Jenny Ogolo" userId="822082ce79deed6c" providerId="LiveId" clId="{EAF6EEA1-E67C-4F82-AB58-9B755EF65B80}" dt="2018-05-01T20:28:29.918" v="1697" actId="255"/>
        <pc:sldMkLst>
          <pc:docMk/>
          <pc:sldMk cId="1792214580" sldId="262"/>
        </pc:sldMkLst>
        <pc:spChg chg="add mod">
          <ac:chgData name="Jenny Ogolo" userId="822082ce79deed6c" providerId="LiveId" clId="{EAF6EEA1-E67C-4F82-AB58-9B755EF65B80}" dt="2018-05-01T15:40:50.183" v="222" actId="1076"/>
          <ac:spMkLst>
            <pc:docMk/>
            <pc:sldMk cId="1792214580" sldId="262"/>
            <ac:spMk id="3" creationId="{F27CC709-0868-4DAB-A67B-0A2C0DB3EA66}"/>
          </ac:spMkLst>
        </pc:spChg>
        <pc:spChg chg="add mod">
          <ac:chgData name="Jenny Ogolo" userId="822082ce79deed6c" providerId="LiveId" clId="{EAF6EEA1-E67C-4F82-AB58-9B755EF65B80}" dt="2018-05-01T20:28:29.918" v="1697" actId="255"/>
          <ac:spMkLst>
            <pc:docMk/>
            <pc:sldMk cId="1792214580" sldId="262"/>
            <ac:spMk id="4" creationId="{2C785143-B799-4FC7-8C9A-FE0D8252CC6F}"/>
          </ac:spMkLst>
        </pc:spChg>
      </pc:sldChg>
      <pc:sldChg chg="addSp delSp modSp add">
        <pc:chgData name="Jenny Ogolo" userId="822082ce79deed6c" providerId="LiveId" clId="{EAF6EEA1-E67C-4F82-AB58-9B755EF65B80}" dt="2018-05-01T17:50:05.760" v="473" actId="6549"/>
        <pc:sldMkLst>
          <pc:docMk/>
          <pc:sldMk cId="237988810" sldId="263"/>
        </pc:sldMkLst>
        <pc:spChg chg="add mod">
          <ac:chgData name="Jenny Ogolo" userId="822082ce79deed6c" providerId="LiveId" clId="{EAF6EEA1-E67C-4F82-AB58-9B755EF65B80}" dt="2018-05-01T16:02:03.574" v="435" actId="1076"/>
          <ac:spMkLst>
            <pc:docMk/>
            <pc:sldMk cId="237988810" sldId="263"/>
            <ac:spMk id="3" creationId="{1F64AE9A-32ED-4C4B-BA7D-AFF2AFC9736A}"/>
          </ac:spMkLst>
        </pc:spChg>
        <pc:spChg chg="add del mod">
          <ac:chgData name="Jenny Ogolo" userId="822082ce79deed6c" providerId="LiveId" clId="{EAF6EEA1-E67C-4F82-AB58-9B755EF65B80}" dt="2018-05-01T17:28:52.743" v="441" actId="478"/>
          <ac:spMkLst>
            <pc:docMk/>
            <pc:sldMk cId="237988810" sldId="263"/>
            <ac:spMk id="4" creationId="{EAB5FC67-4A44-4CFE-BD05-FCB4B09B7A23}"/>
          </ac:spMkLst>
        </pc:spChg>
        <pc:spChg chg="add del mod">
          <ac:chgData name="Jenny Ogolo" userId="822082ce79deed6c" providerId="LiveId" clId="{EAF6EEA1-E67C-4F82-AB58-9B755EF65B80}" dt="2018-05-01T17:48:43.598" v="463" actId="478"/>
          <ac:spMkLst>
            <pc:docMk/>
            <pc:sldMk cId="237988810" sldId="263"/>
            <ac:spMk id="6" creationId="{EA08F921-50F4-43C8-BC1E-B3C126E800A8}"/>
          </ac:spMkLst>
        </pc:spChg>
        <pc:spChg chg="add del mod">
          <ac:chgData name="Jenny Ogolo" userId="822082ce79deed6c" providerId="LiveId" clId="{EAF6EEA1-E67C-4F82-AB58-9B755EF65B80}" dt="2018-05-01T17:48:43.598" v="463" actId="478"/>
          <ac:spMkLst>
            <pc:docMk/>
            <pc:sldMk cId="237988810" sldId="263"/>
            <ac:spMk id="7" creationId="{BE2AF38F-13CE-4953-AF7A-B3E95274FE3E}"/>
          </ac:spMkLst>
        </pc:spChg>
        <pc:spChg chg="add mod">
          <ac:chgData name="Jenny Ogolo" userId="822082ce79deed6c" providerId="LiveId" clId="{EAF6EEA1-E67C-4F82-AB58-9B755EF65B80}" dt="2018-05-01T17:50:05.760" v="473" actId="6549"/>
          <ac:spMkLst>
            <pc:docMk/>
            <pc:sldMk cId="237988810" sldId="263"/>
            <ac:spMk id="8" creationId="{8DEBCCD3-37F6-4BBE-9644-AD340D43B3DC}"/>
          </ac:spMkLst>
        </pc:spChg>
        <pc:picChg chg="add del mod">
          <ac:chgData name="Jenny Ogolo" userId="822082ce79deed6c" providerId="LiveId" clId="{EAF6EEA1-E67C-4F82-AB58-9B755EF65B80}" dt="2018-05-01T17:48:28.089" v="458" actId="478"/>
          <ac:picMkLst>
            <pc:docMk/>
            <pc:sldMk cId="237988810" sldId="263"/>
            <ac:picMk id="5" creationId="{DA9407B1-A13E-46B8-8568-AB68B5E684F1}"/>
          </ac:picMkLst>
        </pc:picChg>
        <pc:picChg chg="add mod">
          <ac:chgData name="Jenny Ogolo" userId="822082ce79deed6c" providerId="LiveId" clId="{EAF6EEA1-E67C-4F82-AB58-9B755EF65B80}" dt="2018-05-01T17:49:34.795" v="468" actId="1076"/>
          <ac:picMkLst>
            <pc:docMk/>
            <pc:sldMk cId="237988810" sldId="263"/>
            <ac:picMk id="9" creationId="{5A1A4623-60EB-45A1-963A-524FE18B3A0B}"/>
          </ac:picMkLst>
        </pc:picChg>
        <pc:picChg chg="add del mod">
          <ac:chgData name="Jenny Ogolo" userId="822082ce79deed6c" providerId="LiveId" clId="{EAF6EEA1-E67C-4F82-AB58-9B755EF65B80}" dt="2018-05-01T17:48:43.598" v="463" actId="478"/>
          <ac:picMkLst>
            <pc:docMk/>
            <pc:sldMk cId="237988810" sldId="263"/>
            <ac:picMk id="1027" creationId="{10C779D5-E764-4947-BF14-A2E60E5FBE63}"/>
          </ac:picMkLst>
        </pc:picChg>
      </pc:sldChg>
      <pc:sldChg chg="addSp modSp add">
        <pc:chgData name="Jenny Ogolo" userId="822082ce79deed6c" providerId="LiveId" clId="{EAF6EEA1-E67C-4F82-AB58-9B755EF65B80}" dt="2018-05-01T20:21:55.937" v="1688" actId="1076"/>
        <pc:sldMkLst>
          <pc:docMk/>
          <pc:sldMk cId="2464859041" sldId="264"/>
        </pc:sldMkLst>
        <pc:spChg chg="add mod">
          <ac:chgData name="Jenny Ogolo" userId="822082ce79deed6c" providerId="LiveId" clId="{EAF6EEA1-E67C-4F82-AB58-9B755EF65B80}" dt="2018-05-01T16:02:11.130" v="436" actId="1076"/>
          <ac:spMkLst>
            <pc:docMk/>
            <pc:sldMk cId="2464859041" sldId="264"/>
            <ac:spMk id="3" creationId="{AD299EF5-CFD7-40E6-95D8-48828EC8B7B9}"/>
          </ac:spMkLst>
        </pc:spChg>
        <pc:spChg chg="add mod">
          <ac:chgData name="Jenny Ogolo" userId="822082ce79deed6c" providerId="LiveId" clId="{EAF6EEA1-E67C-4F82-AB58-9B755EF65B80}" dt="2018-05-01T20:21:55.937" v="1688" actId="1076"/>
          <ac:spMkLst>
            <pc:docMk/>
            <pc:sldMk cId="2464859041" sldId="264"/>
            <ac:spMk id="4" creationId="{BAF1AEA2-BC0D-4AD6-8795-1E0E73637C2D}"/>
          </ac:spMkLst>
        </pc:spChg>
      </pc:sldChg>
      <pc:sldChg chg="addSp modSp add">
        <pc:chgData name="Jenny Ogolo" userId="822082ce79deed6c" providerId="LiveId" clId="{EAF6EEA1-E67C-4F82-AB58-9B755EF65B80}" dt="2018-05-01T20:30:14.116" v="1740" actId="114"/>
        <pc:sldMkLst>
          <pc:docMk/>
          <pc:sldMk cId="2219660868" sldId="265"/>
        </pc:sldMkLst>
        <pc:spChg chg="add mod">
          <ac:chgData name="Jenny Ogolo" userId="822082ce79deed6c" providerId="LiveId" clId="{EAF6EEA1-E67C-4F82-AB58-9B755EF65B80}" dt="2018-05-01T20:30:14.116" v="1740" actId="114"/>
          <ac:spMkLst>
            <pc:docMk/>
            <pc:sldMk cId="2219660868" sldId="265"/>
            <ac:spMk id="3" creationId="{4045E0D5-394F-4B1B-9FB2-8B345DD92661}"/>
          </ac:spMkLst>
        </pc:spChg>
        <pc:spChg chg="add mod">
          <ac:chgData name="Jenny Ogolo" userId="822082ce79deed6c" providerId="LiveId" clId="{EAF6EEA1-E67C-4F82-AB58-9B755EF65B80}" dt="2018-05-01T15:42:53.869" v="246" actId="1076"/>
          <ac:spMkLst>
            <pc:docMk/>
            <pc:sldMk cId="2219660868" sldId="265"/>
            <ac:spMk id="4" creationId="{AC1AB2BA-76E1-41B9-A4AE-6C633619E7BE}"/>
          </ac:spMkLst>
        </pc:spChg>
      </pc:sldChg>
      <pc:sldChg chg="addSp modSp add del ord modAnim">
        <pc:chgData name="Jenny Ogolo" userId="822082ce79deed6c" providerId="LiveId" clId="{EAF6EEA1-E67C-4F82-AB58-9B755EF65B80}" dt="2018-05-01T20:15:46.886" v="1334" actId="12"/>
        <pc:sldMkLst>
          <pc:docMk/>
          <pc:sldMk cId="1853491323" sldId="266"/>
        </pc:sldMkLst>
        <pc:spChg chg="add mod">
          <ac:chgData name="Jenny Ogolo" userId="822082ce79deed6c" providerId="LiveId" clId="{EAF6EEA1-E67C-4F82-AB58-9B755EF65B80}" dt="2018-05-01T20:15:42.930" v="1333" actId="12"/>
          <ac:spMkLst>
            <pc:docMk/>
            <pc:sldMk cId="1853491323" sldId="266"/>
            <ac:spMk id="3" creationId="{946B4F49-6131-4EDC-8E2B-14CDE55D7E9B}"/>
          </ac:spMkLst>
        </pc:spChg>
        <pc:spChg chg="add mod">
          <ac:chgData name="Jenny Ogolo" userId="822082ce79deed6c" providerId="LiveId" clId="{EAF6EEA1-E67C-4F82-AB58-9B755EF65B80}" dt="2018-05-01T15:56:47.658" v="428" actId="1076"/>
          <ac:spMkLst>
            <pc:docMk/>
            <pc:sldMk cId="1853491323" sldId="266"/>
            <ac:spMk id="4" creationId="{58850D57-FC13-45B2-AE52-3D2142A94252}"/>
          </ac:spMkLst>
        </pc:spChg>
        <pc:spChg chg="mod">
          <ac:chgData name="Jenny Ogolo" userId="822082ce79deed6c" providerId="LiveId" clId="{EAF6EEA1-E67C-4F82-AB58-9B755EF65B80}" dt="2018-05-01T20:15:46.886" v="1334" actId="12"/>
          <ac:spMkLst>
            <pc:docMk/>
            <pc:sldMk cId="1853491323" sldId="266"/>
            <ac:spMk id="7" creationId="{946B4F49-6131-4EDC-8E2B-14CDE55D7E9B}"/>
          </ac:spMkLst>
        </pc:spChg>
        <pc:picChg chg="add mod">
          <ac:chgData name="Jenny Ogolo" userId="822082ce79deed6c" providerId="LiveId" clId="{EAF6EEA1-E67C-4F82-AB58-9B755EF65B80}" dt="2018-05-01T16:01:46.681" v="433" actId="1076"/>
          <ac:picMkLst>
            <pc:docMk/>
            <pc:sldMk cId="1853491323" sldId="266"/>
            <ac:picMk id="5" creationId="{08E327E4-B567-4AAE-A2A5-DE898CFBFF89}"/>
          </ac:picMkLst>
        </pc:picChg>
      </pc:sldChg>
      <pc:sldChg chg="addSp delSp modSp add">
        <pc:chgData name="Jenny Ogolo" userId="822082ce79deed6c" providerId="LiveId" clId="{EAF6EEA1-E67C-4F82-AB58-9B755EF65B80}" dt="2018-05-01T18:10:49.641" v="586" actId="20577"/>
        <pc:sldMkLst>
          <pc:docMk/>
          <pc:sldMk cId="2842243914" sldId="267"/>
        </pc:sldMkLst>
        <pc:spChg chg="add">
          <ac:chgData name="Jenny Ogolo" userId="822082ce79deed6c" providerId="LiveId" clId="{EAF6EEA1-E67C-4F82-AB58-9B755EF65B80}" dt="2018-05-01T17:31:04.958" v="446" actId="20577"/>
          <ac:spMkLst>
            <pc:docMk/>
            <pc:sldMk cId="2842243914" sldId="267"/>
            <ac:spMk id="3" creationId="{909AD6FC-AA6C-4F50-95CC-1CE2ACEC6895}"/>
          </ac:spMkLst>
        </pc:spChg>
        <pc:spChg chg="add del mod">
          <ac:chgData name="Jenny Ogolo" userId="822082ce79deed6c" providerId="LiveId" clId="{EAF6EEA1-E67C-4F82-AB58-9B755EF65B80}" dt="2018-05-01T18:01:07.514" v="563" actId="478"/>
          <ac:spMkLst>
            <pc:docMk/>
            <pc:sldMk cId="2842243914" sldId="267"/>
            <ac:spMk id="6" creationId="{C3798429-2D02-43B6-BF7F-1C8933E91160}"/>
          </ac:spMkLst>
        </pc:spChg>
        <pc:spChg chg="add del mod">
          <ac:chgData name="Jenny Ogolo" userId="822082ce79deed6c" providerId="LiveId" clId="{EAF6EEA1-E67C-4F82-AB58-9B755EF65B80}" dt="2018-05-01T18:01:04.011" v="562" actId="478"/>
          <ac:spMkLst>
            <pc:docMk/>
            <pc:sldMk cId="2842243914" sldId="267"/>
            <ac:spMk id="7" creationId="{670AB8A3-A0D4-41B5-B3E3-5C9C2D2ECECD}"/>
          </ac:spMkLst>
        </pc:spChg>
        <pc:spChg chg="add mod">
          <ac:chgData name="Jenny Ogolo" userId="822082ce79deed6c" providerId="LiveId" clId="{EAF6EEA1-E67C-4F82-AB58-9B755EF65B80}" dt="2018-05-01T18:10:49.641" v="586" actId="20577"/>
          <ac:spMkLst>
            <pc:docMk/>
            <pc:sldMk cId="2842243914" sldId="267"/>
            <ac:spMk id="8" creationId="{F3339906-541A-48E8-8C93-F961493FD472}"/>
          </ac:spMkLst>
        </pc:spChg>
        <pc:picChg chg="add del mod">
          <ac:chgData name="Jenny Ogolo" userId="822082ce79deed6c" providerId="LiveId" clId="{EAF6EEA1-E67C-4F82-AB58-9B755EF65B80}" dt="2018-05-01T17:54:29.747" v="495" actId="478"/>
          <ac:picMkLst>
            <pc:docMk/>
            <pc:sldMk cId="2842243914" sldId="267"/>
            <ac:picMk id="4" creationId="{64834E10-E7E9-4515-933A-D4C09A17BB79}"/>
          </ac:picMkLst>
        </pc:picChg>
        <pc:picChg chg="add mod">
          <ac:chgData name="Jenny Ogolo" userId="822082ce79deed6c" providerId="LiveId" clId="{EAF6EEA1-E67C-4F82-AB58-9B755EF65B80}" dt="2018-05-01T17:58:05.542" v="499" actId="14100"/>
          <ac:picMkLst>
            <pc:docMk/>
            <pc:sldMk cId="2842243914" sldId="267"/>
            <ac:picMk id="5" creationId="{2DBC0BC4-E9DB-4EE0-A4D5-955B9B72035E}"/>
          </ac:picMkLst>
        </pc:picChg>
      </pc:sldChg>
      <pc:sldChg chg="addSp delSp modSp add ord">
        <pc:chgData name="Jenny Ogolo" userId="822082ce79deed6c" providerId="LiveId" clId="{EAF6EEA1-E67C-4F82-AB58-9B755EF65B80}" dt="2018-05-01T17:53:18.110" v="494" actId="1076"/>
        <pc:sldMkLst>
          <pc:docMk/>
          <pc:sldMk cId="1497623401" sldId="268"/>
        </pc:sldMkLst>
        <pc:spChg chg="add">
          <ac:chgData name="Jenny Ogolo" userId="822082ce79deed6c" providerId="LiveId" clId="{EAF6EEA1-E67C-4F82-AB58-9B755EF65B80}" dt="2018-05-01T17:31:07.790" v="447" actId="1076"/>
          <ac:spMkLst>
            <pc:docMk/>
            <pc:sldMk cId="1497623401" sldId="268"/>
            <ac:spMk id="3" creationId="{10B49D8F-E3A6-4146-AF0E-96A3FEE31AB8}"/>
          </ac:spMkLst>
        </pc:spChg>
        <pc:spChg chg="add del">
          <ac:chgData name="Jenny Ogolo" userId="822082ce79deed6c" providerId="LiveId" clId="{EAF6EEA1-E67C-4F82-AB58-9B755EF65B80}" dt="2018-05-01T17:51:49.525" v="483" actId="1076"/>
          <ac:spMkLst>
            <pc:docMk/>
            <pc:sldMk cId="1497623401" sldId="268"/>
            <ac:spMk id="6" creationId="{F49812CD-68BA-42DD-889B-B70B9BFB98ED}"/>
          </ac:spMkLst>
        </pc:spChg>
        <pc:spChg chg="add del">
          <ac:chgData name="Jenny Ogolo" userId="822082ce79deed6c" providerId="LiveId" clId="{EAF6EEA1-E67C-4F82-AB58-9B755EF65B80}" dt="2018-05-01T17:51:49.525" v="483" actId="1076"/>
          <ac:spMkLst>
            <pc:docMk/>
            <pc:sldMk cId="1497623401" sldId="268"/>
            <ac:spMk id="7" creationId="{252C4F7F-4519-4E34-BB42-CC382F360F33}"/>
          </ac:spMkLst>
        </pc:spChg>
        <pc:spChg chg="add mod">
          <ac:chgData name="Jenny Ogolo" userId="822082ce79deed6c" providerId="LiveId" clId="{EAF6EEA1-E67C-4F82-AB58-9B755EF65B80}" dt="2018-05-01T17:53:14.347" v="493" actId="14100"/>
          <ac:spMkLst>
            <pc:docMk/>
            <pc:sldMk cId="1497623401" sldId="268"/>
            <ac:spMk id="8" creationId="{33594C11-83E5-4E7B-98BE-D186FC142C7D}"/>
          </ac:spMkLst>
        </pc:spChg>
        <pc:spChg chg="add mod">
          <ac:chgData name="Jenny Ogolo" userId="822082ce79deed6c" providerId="LiveId" clId="{EAF6EEA1-E67C-4F82-AB58-9B755EF65B80}" dt="2018-05-01T17:53:18.110" v="494" actId="1076"/>
          <ac:spMkLst>
            <pc:docMk/>
            <pc:sldMk cId="1497623401" sldId="268"/>
            <ac:spMk id="9" creationId="{EE387E6A-A45B-496F-BB25-7C43A6C16C6E}"/>
          </ac:spMkLst>
        </pc:spChg>
        <pc:picChg chg="add del mod">
          <ac:chgData name="Jenny Ogolo" userId="822082ce79deed6c" providerId="LiveId" clId="{EAF6EEA1-E67C-4F82-AB58-9B755EF65B80}" dt="2018-05-01T17:50:59.641" v="474" actId="478"/>
          <ac:picMkLst>
            <pc:docMk/>
            <pc:sldMk cId="1497623401" sldId="268"/>
            <ac:picMk id="4" creationId="{C46887F4-416B-45CB-8309-F011D8BEF139}"/>
          </ac:picMkLst>
        </pc:picChg>
        <pc:picChg chg="add del mod">
          <ac:chgData name="Jenny Ogolo" userId="822082ce79deed6c" providerId="LiveId" clId="{EAF6EEA1-E67C-4F82-AB58-9B755EF65B80}" dt="2018-05-01T17:51:48.202" v="482" actId="478"/>
          <ac:picMkLst>
            <pc:docMk/>
            <pc:sldMk cId="1497623401" sldId="268"/>
            <ac:picMk id="5" creationId="{F9E67401-70BC-49D8-8711-7B924F509E5A}"/>
          </ac:picMkLst>
        </pc:picChg>
        <pc:picChg chg="add del">
          <ac:chgData name="Jenny Ogolo" userId="822082ce79deed6c" providerId="LiveId" clId="{EAF6EEA1-E67C-4F82-AB58-9B755EF65B80}" dt="2018-05-01T17:51:49.525" v="483" actId="1076"/>
          <ac:picMkLst>
            <pc:docMk/>
            <pc:sldMk cId="1497623401" sldId="268"/>
            <ac:picMk id="3073" creationId="{B3CE408A-7C5F-4976-AAE5-217C53224CE9}"/>
          </ac:picMkLst>
        </pc:picChg>
      </pc:sldChg>
      <pc:sldChg chg="addSp delSp modSp add">
        <pc:chgData name="Jenny Ogolo" userId="822082ce79deed6c" providerId="LiveId" clId="{EAF6EEA1-E67C-4F82-AB58-9B755EF65B80}" dt="2018-05-01T18:13:13.025" v="738" actId="20577"/>
        <pc:sldMkLst>
          <pc:docMk/>
          <pc:sldMk cId="1011516327" sldId="269"/>
        </pc:sldMkLst>
        <pc:spChg chg="add">
          <ac:chgData name="Jenny Ogolo" userId="822082ce79deed6c" providerId="LiveId" clId="{EAF6EEA1-E67C-4F82-AB58-9B755EF65B80}" dt="2018-05-01T17:42:54.650" v="452" actId="20577"/>
          <ac:spMkLst>
            <pc:docMk/>
            <pc:sldMk cId="1011516327" sldId="269"/>
            <ac:spMk id="3" creationId="{DB37A5B8-24F5-48F6-BDE1-62E9761736FF}"/>
          </ac:spMkLst>
        </pc:spChg>
        <pc:spChg chg="add del mod">
          <ac:chgData name="Jenny Ogolo" userId="822082ce79deed6c" providerId="LiveId" clId="{EAF6EEA1-E67C-4F82-AB58-9B755EF65B80}" dt="2018-05-01T18:10:28.631" v="578" actId="20577"/>
          <ac:spMkLst>
            <pc:docMk/>
            <pc:sldMk cId="1011516327" sldId="269"/>
            <ac:spMk id="5" creationId="{DD95B4E9-E14C-4D4F-A861-7CF8FCD19914}"/>
          </ac:spMkLst>
        </pc:spChg>
        <pc:spChg chg="add mod">
          <ac:chgData name="Jenny Ogolo" userId="822082ce79deed6c" providerId="LiveId" clId="{EAF6EEA1-E67C-4F82-AB58-9B755EF65B80}" dt="2018-05-01T18:12:58.177" v="734" actId="1076"/>
          <ac:spMkLst>
            <pc:docMk/>
            <pc:sldMk cId="1011516327" sldId="269"/>
            <ac:spMk id="6" creationId="{209FCB7A-827B-47C1-B44F-8E6C04AD5C9F}"/>
          </ac:spMkLst>
        </pc:spChg>
        <pc:spChg chg="add del mod">
          <ac:chgData name="Jenny Ogolo" userId="822082ce79deed6c" providerId="LiveId" clId="{EAF6EEA1-E67C-4F82-AB58-9B755EF65B80}" dt="2018-05-01T18:11:21.750" v="599" actId="20577"/>
          <ac:spMkLst>
            <pc:docMk/>
            <pc:sldMk cId="1011516327" sldId="269"/>
            <ac:spMk id="7" creationId="{754CCA54-B132-4B89-A702-FA352DEB71D9}"/>
          </ac:spMkLst>
        </pc:spChg>
        <pc:spChg chg="add mod">
          <ac:chgData name="Jenny Ogolo" userId="822082ce79deed6c" providerId="LiveId" clId="{EAF6EEA1-E67C-4F82-AB58-9B755EF65B80}" dt="2018-05-01T18:13:13.025" v="738" actId="20577"/>
          <ac:spMkLst>
            <pc:docMk/>
            <pc:sldMk cId="1011516327" sldId="269"/>
            <ac:spMk id="8" creationId="{BAD97BB0-2CB0-494A-926A-6DCBF2D8E40B}"/>
          </ac:spMkLst>
        </pc:spChg>
        <pc:picChg chg="add mod">
          <ac:chgData name="Jenny Ogolo" userId="822082ce79deed6c" providerId="LiveId" clId="{EAF6EEA1-E67C-4F82-AB58-9B755EF65B80}" dt="2018-05-01T18:12:41.617" v="732" actId="1076"/>
          <ac:picMkLst>
            <pc:docMk/>
            <pc:sldMk cId="1011516327" sldId="269"/>
            <ac:picMk id="4" creationId="{4A479D07-5744-4312-88D4-9F15E3064180}"/>
          </ac:picMkLst>
        </pc:picChg>
      </pc:sldChg>
      <pc:sldChg chg="modSp add">
        <pc:chgData name="Jenny Ogolo" userId="822082ce79deed6c" providerId="LiveId" clId="{EAF6EEA1-E67C-4F82-AB58-9B755EF65B80}" dt="2018-05-01T20:15:37.181" v="1332" actId="12"/>
        <pc:sldMkLst>
          <pc:docMk/>
          <pc:sldMk cId="3998287670" sldId="270"/>
        </pc:sldMkLst>
        <pc:spChg chg="mod">
          <ac:chgData name="Jenny Ogolo" userId="822082ce79deed6c" providerId="LiveId" clId="{EAF6EEA1-E67C-4F82-AB58-9B755EF65B80}" dt="2018-05-01T20:15:27.487" v="1331" actId="12"/>
          <ac:spMkLst>
            <pc:docMk/>
            <pc:sldMk cId="3998287670" sldId="270"/>
            <ac:spMk id="6" creationId="{20328526-F9C0-40D9-B228-6B561002CA66}"/>
          </ac:spMkLst>
        </pc:spChg>
        <pc:spChg chg="mod">
          <ac:chgData name="Jenny Ogolo" userId="822082ce79deed6c" providerId="LiveId" clId="{EAF6EEA1-E67C-4F82-AB58-9B755EF65B80}" dt="2018-05-01T20:15:37.181" v="1332" actId="12"/>
          <ac:spMkLst>
            <pc:docMk/>
            <pc:sldMk cId="3998287670" sldId="270"/>
            <ac:spMk id="8" creationId="{20328526-F9C0-40D9-B228-6B561002CA6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7B8FB-DC35-4FB5-90F4-3B007FAF46B7}" type="datetimeFigureOut">
              <a:rPr lang="fr-FR" smtClean="0"/>
              <a:t>02/05/2018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8E35-7557-430F-B2E7-3FB31A9122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62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89D19-DF80-460B-80E1-CB85086C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AA940F-323E-4C89-A4A6-D7C4A3BC2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B39D20-76DE-4732-AED5-C6CF64C2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BBBE-BC23-4153-96B1-21FD9074A319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887D0-7DC2-472E-BF5E-364F3CAF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B36E91-F898-4483-A134-49D6208A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15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0AF43-2EA3-4912-8309-35CC6E0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1406168-93CC-4990-8628-9CC79432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C57FC-7EE3-45E5-980B-79C8A4E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1B6-5D96-4589-B3EF-72A97E5D1995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61B062-A509-46DF-AB1B-22BA59B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FE17F3-D98E-4E92-9F19-2952E73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85BCD6-6476-4A2E-8F66-C95BC7A02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A78D22-AAC0-413B-90F2-B6708AAF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154500-0284-413A-B3CD-8A9263A8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E53-4168-4E1A-8B68-329683EE50A1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BCA15F-6915-4424-89A8-5ABA8962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B8FCF0-D8DA-43E5-934C-76EC75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9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3BA37-F410-43A7-97B1-2F865690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21BDD-9B96-45B0-A8A0-663B3ECD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B49C39-69E3-4015-B638-CF5F6D1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8152-E918-49D6-B213-C76EF5697958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73C24A-11A9-4061-96C5-6B23C47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B8D85-6B46-4ABA-839D-EBC578A2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58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3C63C-7B03-40E1-9D98-744368A2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6FA825-1ADB-4A33-B735-C35E2572C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CC6170-D0F0-4502-A3AE-411B8A4D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59A36-BF2F-41F1-8BA1-9D627843B244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B540C1-5924-422F-ADF5-BF0AC228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EE47EA-C12B-4DE6-B297-433D13B9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8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30593-AB53-4CBB-9343-F57209B3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B75B42-7722-4CD7-82AB-D9F400495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B6B7D7-3951-46BF-80BB-B298274D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D43DCA-14B4-485F-B054-81079378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4204-DC98-4234-ACED-5758A904B118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0F3D8F-4695-4EFC-9473-DA7B4128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B44CDF-4E95-4758-ABE2-A37D1183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9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01234-0B78-4244-B709-BCB74B3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7CA712-AA8A-4239-A7CA-FFA94097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66DCFD-E28E-4302-B178-27505117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D870CCC-E23E-4361-ADC5-7167E4ED4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1E183BB-625B-46B1-983C-5FED7BC70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4B40A81-FB0C-47A9-92ED-FB164EF8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5CC3-F7CD-4193-BDB1-6F52F2BBD0DF}" type="datetime1">
              <a:rPr lang="fr-FR" smtClean="0"/>
              <a:t>02/05/2018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EE1706-E7C5-449B-83E9-4483C7BB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063290-1478-4EF4-A2FE-CE5AA9A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41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8C9F2-005F-49A3-8087-1DE91A4F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908B32-330F-4CFA-8154-54E70428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906B-4268-40FC-BB5A-40951B2A7FA9}" type="datetime1">
              <a:rPr lang="fr-FR" smtClean="0"/>
              <a:t>02/05/2018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A60667-99A5-4807-A493-DB58C10E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CB18B3F-F3F7-4C40-A85E-86EA5217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0BEDE2-2027-4EBC-8224-1F60E7E5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2EEB-1337-4867-BA20-EA048D9DD4CE}" type="datetime1">
              <a:rPr lang="fr-FR" smtClean="0"/>
              <a:t>02/05/2018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66F8CB-473E-4D7E-9DF3-30ABF0E5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AE5446-7A78-49A4-9260-542CF731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032F09-4935-43FD-8A5D-5582F91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DB455B-7250-4B27-8C9C-880EAD81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E8A429-7E89-4321-AEBD-2ACEE777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46F181-FD6B-4859-8EC3-D25AA75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D71A-1386-4073-B235-7C8CFD94DD0D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ACDABA-92EA-42A0-A615-C2BF7B71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05D2AB-FD66-4612-AADC-4F53DBA4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73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CB2D6-A714-426D-B49B-EC9BE337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446B9D-BFA4-4DF3-85BB-54D7431C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6F5AB7-F0F2-4115-91B0-FBC92C08B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5D7EAD-0DC7-4571-9ED5-61F135B9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E19F-8C60-4D2A-AC3A-E4FE121CA537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80FA3F-8E41-45B1-A67F-B5CCDE4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3D6B62-EE49-4DB4-879C-F5638465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978B589-34F5-4A2A-89ED-02D4F98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AB67CA-BF2B-44C9-B8CD-3D0FBCF8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0102A5-44BB-4453-A73F-14EFB1A27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10EE-AA05-43D1-8961-27F84980E7E0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5A13F0-C21F-490D-9054-513D4463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C53BF1-DCF6-4281-A845-D0A65953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8872-8026-45B7-B248-E45C73A02B5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56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4FD4E76-2553-43E3-83C2-21C931FDE5D2}"/>
              </a:ext>
            </a:extLst>
          </p:cNvPr>
          <p:cNvSpPr txBox="1"/>
          <p:nvPr/>
        </p:nvSpPr>
        <p:spPr>
          <a:xfrm>
            <a:off x="2415170" y="2767280"/>
            <a:ext cx="7553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diffusion des « fake news »</a:t>
            </a:r>
          </a:p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(fausses informations)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49D51-4EDC-4BD6-AC6A-9FCAC5B452FA}"/>
              </a:ext>
            </a:extLst>
          </p:cNvPr>
          <p:cNvSpPr txBox="1"/>
          <p:nvPr/>
        </p:nvSpPr>
        <p:spPr>
          <a:xfrm>
            <a:off x="9392905" y="4912894"/>
            <a:ext cx="2237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OGOLO Jenny</a:t>
            </a:r>
          </a:p>
          <a:p>
            <a:r>
              <a:rPr lang="fr-FR" dirty="0"/>
              <a:t>SADOUKI Aya</a:t>
            </a:r>
          </a:p>
          <a:p>
            <a:r>
              <a:rPr lang="fr-FR" dirty="0"/>
              <a:t>ZENG </a:t>
            </a:r>
            <a:r>
              <a:rPr lang="fr-FR" dirty="0" err="1"/>
              <a:t>Ruxue</a:t>
            </a:r>
            <a:endParaRPr lang="fr-FR" dirty="0"/>
          </a:p>
          <a:p>
            <a:endParaRPr lang="fr-FR" dirty="0"/>
          </a:p>
          <a:p>
            <a:r>
              <a:rPr lang="fr-FR" dirty="0"/>
              <a:t>MIPI 21 PEIP1A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0745F6-D1C0-4029-B1EF-13353E59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711509"/>
            <a:ext cx="1962150" cy="704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4FF166-ECD0-4369-B90E-08FE4E6F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7" y="711509"/>
            <a:ext cx="1885950" cy="1333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734CA4-68C6-4693-A0CA-BFFA0183B92A}"/>
              </a:ext>
            </a:extLst>
          </p:cNvPr>
          <p:cNvSpPr txBox="1"/>
          <p:nvPr/>
        </p:nvSpPr>
        <p:spPr>
          <a:xfrm>
            <a:off x="396536" y="5189893"/>
            <a:ext cx="369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Atelier de Recherche Encadrée</a:t>
            </a:r>
          </a:p>
          <a:p>
            <a:r>
              <a:rPr lang="fr-FR" dirty="0"/>
              <a:t>M. Jean-Daniel Kant</a:t>
            </a:r>
          </a:p>
          <a:p>
            <a:r>
              <a:rPr lang="fr-FR" dirty="0"/>
              <a:t>M. Nicolas Maudet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8A66EF-F24B-4751-8782-621B8B4E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63E79A9-7F80-4D86-ADB0-3D56DE0D9F8E}"/>
              </a:ext>
            </a:extLst>
          </p:cNvPr>
          <p:cNvSpPr txBox="1"/>
          <p:nvPr/>
        </p:nvSpPr>
        <p:spPr>
          <a:xfrm>
            <a:off x="5310326" y="6356350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107058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5F0A49F-3D05-4101-AC7A-8094AF8D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6B4F49-6131-4EDC-8E2B-14CDE55D7E9B}"/>
              </a:ext>
            </a:extLst>
          </p:cNvPr>
          <p:cNvSpPr txBox="1"/>
          <p:nvPr/>
        </p:nvSpPr>
        <p:spPr>
          <a:xfrm>
            <a:off x="1383324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la conviction des agents dans le cas d’une discussion physique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8850D57-FC13-45B2-AE52-3D2142A94252}"/>
              </a:ext>
            </a:extLst>
          </p:cNvPr>
          <p:cNvSpPr txBox="1"/>
          <p:nvPr/>
        </p:nvSpPr>
        <p:spPr>
          <a:xfrm>
            <a:off x="2532186" y="597876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2772146"/>
            <a:ext cx="3810000" cy="2857500"/>
          </a:xfrm>
          <a:prstGeom prst="rect">
            <a:avLst/>
          </a:prstGeom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946B4F49-6131-4EDC-8E2B-14CDE55D7E9B}"/>
              </a:ext>
            </a:extLst>
          </p:cNvPr>
          <p:cNvSpPr txBox="1"/>
          <p:nvPr/>
        </p:nvSpPr>
        <p:spPr>
          <a:xfrm>
            <a:off x="6404607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la conviction des agents dans le cas d’une discussion distance + physique</a:t>
            </a:r>
          </a:p>
        </p:txBody>
      </p:sp>
      <p:pic>
        <p:nvPicPr>
          <p:cNvPr id="9" name="simu 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9349" y="2772146"/>
            <a:ext cx="3542805" cy="26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8B5504-634C-417A-8E98-D8B5E058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F64AE9A-32ED-4C4B-BA7D-AFF2AFC9736A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A1A4623-60EB-45A1-963A-524FE18B3A0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8" t="58358" r="53549" b="10876"/>
          <a:stretch/>
        </p:blipFill>
        <p:spPr bwMode="auto">
          <a:xfrm>
            <a:off x="1861184" y="2417886"/>
            <a:ext cx="7731224" cy="3868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BCCD3-37F6-4BBE-9644-AD340D43B3DC}"/>
              </a:ext>
            </a:extLst>
          </p:cNvPr>
          <p:cNvSpPr/>
          <p:nvPr/>
        </p:nvSpPr>
        <p:spPr>
          <a:xfrm>
            <a:off x="1227991" y="1347015"/>
            <a:ext cx="8584223" cy="77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MOY en fonction de NEWS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Moyenne des convictions en fonction de la crédibilité de la fake news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8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69D47D-CEA3-4B99-AA30-8FEEFD7C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B49D8F-E3A6-4146-AF0E-96A3FEE31AB8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E67401-70BC-49D8-8711-7B924F509E5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7" t="51905" r="54202" b="17460"/>
          <a:stretch/>
        </p:blipFill>
        <p:spPr bwMode="auto">
          <a:xfrm>
            <a:off x="2063846" y="2248192"/>
            <a:ext cx="7554937" cy="4108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594C11-83E5-4E7B-98BE-D186FC142C7D}"/>
              </a:ext>
            </a:extLst>
          </p:cNvPr>
          <p:cNvSpPr/>
          <p:nvPr/>
        </p:nvSpPr>
        <p:spPr>
          <a:xfrm>
            <a:off x="2291860" y="1629762"/>
            <a:ext cx="8302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Taux d'opinions à 1 à la fin de la simulation en fonction de la crédibilité de la fake news</a:t>
            </a:r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387E6A-A45B-496F-BB25-7C43A6C16C6E}"/>
              </a:ext>
            </a:extLst>
          </p:cNvPr>
          <p:cNvSpPr/>
          <p:nvPr/>
        </p:nvSpPr>
        <p:spPr>
          <a:xfrm>
            <a:off x="1182643" y="1230192"/>
            <a:ext cx="295112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 en fonction de NEWS :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2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4AEF44A-9B96-432C-8D6A-AB50DF02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9AD6FC-AA6C-4F50-95CC-1CE2ACEC6895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C0BC4-E9DB-4EE0-A4D5-955B9B72035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58789" r="52778" b="10641"/>
          <a:stretch/>
        </p:blipFill>
        <p:spPr bwMode="auto">
          <a:xfrm>
            <a:off x="2919047" y="2587868"/>
            <a:ext cx="6356838" cy="34788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339906-541A-48E8-8C93-F961493FD472}"/>
              </a:ext>
            </a:extLst>
          </p:cNvPr>
          <p:cNvSpPr/>
          <p:nvPr/>
        </p:nvSpPr>
        <p:spPr>
          <a:xfrm>
            <a:off x="1535722" y="1302157"/>
            <a:ext cx="9102969" cy="1070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TPS en fonction de CO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fr-FR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Nombre d'étapes nécessaires pour que 90% de la population croie en la news en fonction de </a:t>
            </a:r>
            <a:r>
              <a:rPr lang="fr-FR" u="sng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24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A03A9D-B723-455E-A7F2-9143CB79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B37A5B8-24F5-48F6-BDE1-62E9761736FF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479D07-5744-4312-88D4-9F15E3064180}"/>
              </a:ext>
            </a:extLst>
          </p:cNvPr>
          <p:cNvPicPr/>
          <p:nvPr/>
        </p:nvPicPr>
        <p:blipFill rotWithShape="1">
          <a:blip r:embed="rId2"/>
          <a:srcRect l="13161" t="58083" r="54365" b="7820"/>
          <a:stretch/>
        </p:blipFill>
        <p:spPr bwMode="auto">
          <a:xfrm>
            <a:off x="3059410" y="2645923"/>
            <a:ext cx="5908430" cy="3561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9FCB7A-827B-47C1-B44F-8E6C04AD5C9F}"/>
              </a:ext>
            </a:extLst>
          </p:cNvPr>
          <p:cNvSpPr/>
          <p:nvPr/>
        </p:nvSpPr>
        <p:spPr>
          <a:xfrm>
            <a:off x="1439738" y="1255563"/>
            <a:ext cx="303737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fr-FR" b="1" u="sng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TPS en fonction de MALV :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AD97BB0-2CB0-494A-926A-6DCBF2D8E40B}"/>
              </a:ext>
            </a:extLst>
          </p:cNvPr>
          <p:cNvSpPr txBox="1"/>
          <p:nvPr/>
        </p:nvSpPr>
        <p:spPr>
          <a:xfrm>
            <a:off x="2541329" y="1777110"/>
            <a:ext cx="809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Nombre d’étapes nécessaire pour que 90% de la population croie à la news en fonction du degré de malveillance</a:t>
            </a:r>
          </a:p>
        </p:txBody>
      </p:sp>
    </p:spTree>
    <p:extLst>
      <p:ext uri="{BB962C8B-B14F-4D97-AF65-F5344CB8AC3E}">
        <p14:creationId xmlns:p14="http://schemas.microsoft.com/office/powerpoint/2010/main" val="101151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84A8FF-0941-4E2B-83BA-AE6DB5B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299EF5-CFD7-40E6-95D8-48828EC8B7B9}"/>
              </a:ext>
            </a:extLst>
          </p:cNvPr>
          <p:cNvSpPr txBox="1"/>
          <p:nvPr/>
        </p:nvSpPr>
        <p:spPr>
          <a:xfrm>
            <a:off x="3613638" y="668216"/>
            <a:ext cx="4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F1AEA2-BC0D-4AD6-8795-1E0E73637C2D}"/>
              </a:ext>
            </a:extLst>
          </p:cNvPr>
          <p:cNvSpPr txBox="1"/>
          <p:nvPr/>
        </p:nvSpPr>
        <p:spPr>
          <a:xfrm>
            <a:off x="515596" y="2341548"/>
            <a:ext cx="1116080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Acquisition de nouvelles compétences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La connectivité du milieu influe sur la propagation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L’opinion de l’un, sa force de persuasion ainsi que la crédibilité de la news influe sur l’opinion finale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/>
              <a:t>Incompatibilités avec la réalité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85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FED5F47-2206-4CFA-8A42-A8E9457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AA0640-C3E5-4AE9-859D-BBD923347E4E}"/>
              </a:ext>
            </a:extLst>
          </p:cNvPr>
          <p:cNvSpPr txBox="1"/>
          <p:nvPr/>
        </p:nvSpPr>
        <p:spPr>
          <a:xfrm>
            <a:off x="4484703" y="527433"/>
            <a:ext cx="3222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382D816-D53B-46B1-99A4-93803EC6D209}"/>
              </a:ext>
            </a:extLst>
          </p:cNvPr>
          <p:cNvSpPr txBox="1"/>
          <p:nvPr/>
        </p:nvSpPr>
        <p:spPr>
          <a:xfrm>
            <a:off x="1159902" y="1905506"/>
            <a:ext cx="8856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Introduction</a:t>
            </a:r>
          </a:p>
          <a:p>
            <a:r>
              <a:rPr lang="fr-FR" sz="3200" dirty="0"/>
              <a:t>I – Présentation de la thématique</a:t>
            </a:r>
          </a:p>
          <a:p>
            <a:r>
              <a:rPr lang="fr-FR" sz="3200" dirty="0"/>
              <a:t>II – Présentation du modèle</a:t>
            </a:r>
          </a:p>
          <a:p>
            <a:r>
              <a:rPr lang="fr-FR" sz="3200" dirty="0"/>
              <a:t>III – Simulations</a:t>
            </a:r>
          </a:p>
          <a:p>
            <a:r>
              <a:rPr lang="fr-FR" sz="3200" dirty="0"/>
              <a:t>IV – Graphiques et analyse</a:t>
            </a:r>
          </a:p>
          <a:p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21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6E3EB3-4D23-4F8F-9711-5D31D77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7CC709-0868-4DAB-A67B-0A2C0DB3EA66}"/>
              </a:ext>
            </a:extLst>
          </p:cNvPr>
          <p:cNvSpPr txBox="1"/>
          <p:nvPr/>
        </p:nvSpPr>
        <p:spPr>
          <a:xfrm>
            <a:off x="3027484" y="879232"/>
            <a:ext cx="55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785143-B799-4FC7-8C9A-FE0D8252CC6F}"/>
              </a:ext>
            </a:extLst>
          </p:cNvPr>
          <p:cNvSpPr txBox="1"/>
          <p:nvPr/>
        </p:nvSpPr>
        <p:spPr>
          <a:xfrm>
            <a:off x="1488831" y="2028616"/>
            <a:ext cx="92143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Globalisation des fausses informations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Réalisation d’un modèle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Problématique: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r>
              <a:rPr lang="fr-FR" sz="2200" dirty="0"/>
              <a:t>	En fonction de différents paramètres, comment la fake news va-t-elle se propager?</a:t>
            </a:r>
          </a:p>
        </p:txBody>
      </p:sp>
    </p:spTree>
    <p:extLst>
      <p:ext uri="{BB962C8B-B14F-4D97-AF65-F5344CB8AC3E}">
        <p14:creationId xmlns:p14="http://schemas.microsoft.com/office/powerpoint/2010/main" val="17922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A510D9-C744-4236-ADCA-2E022A3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72B79-6DF0-43BA-9935-7EC5DB6149AB}"/>
              </a:ext>
            </a:extLst>
          </p:cNvPr>
          <p:cNvSpPr/>
          <p:nvPr/>
        </p:nvSpPr>
        <p:spPr>
          <a:xfrm>
            <a:off x="3360998" y="685405"/>
            <a:ext cx="5856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 – Présentation de la thématique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13C1C03-6153-4B05-A859-3B74FE9FDDA8}"/>
              </a:ext>
            </a:extLst>
          </p:cNvPr>
          <p:cNvSpPr txBox="1"/>
          <p:nvPr/>
        </p:nvSpPr>
        <p:spPr>
          <a:xfrm>
            <a:off x="1362808" y="1863969"/>
            <a:ext cx="9486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Phénomène de désinformation</a:t>
            </a:r>
          </a:p>
          <a:p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Société « connectée 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Distinction opinion/conviction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Notion de force de persuasion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200" dirty="0"/>
              <a:t>Organismes malveillants et neutres</a:t>
            </a:r>
          </a:p>
        </p:txBody>
      </p:sp>
    </p:spTree>
    <p:extLst>
      <p:ext uri="{BB962C8B-B14F-4D97-AF65-F5344CB8AC3E}">
        <p14:creationId xmlns:p14="http://schemas.microsoft.com/office/powerpoint/2010/main" val="1869630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910BAD-4E1F-405A-8511-F89C4FD1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445F86-B568-409B-948C-4BB6A7F78A1C}"/>
              </a:ext>
            </a:extLst>
          </p:cNvPr>
          <p:cNvSpPr txBox="1"/>
          <p:nvPr/>
        </p:nvSpPr>
        <p:spPr>
          <a:xfrm>
            <a:off x="958361" y="1784838"/>
            <a:ext cx="9996853" cy="464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u="sng" dirty="0"/>
              <a:t>Présentation des agents:</a:t>
            </a:r>
          </a:p>
          <a:p>
            <a:endParaRPr lang="fr-FR" sz="2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Etres humains</a:t>
            </a:r>
            <a:endParaRPr lang="fr-FR" altLang="zh-CN" sz="2200" b="1" dirty="0"/>
          </a:p>
          <a:p>
            <a:r>
              <a:rPr lang="fr-FR" altLang="zh-CN" sz="2200" dirty="0"/>
              <a:t>Rôle: Mettre en évidence l'influence d'une news sur ses attributs propres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neutres</a:t>
            </a:r>
            <a:endParaRPr lang="fr-FR" altLang="zh-CN" sz="2200" b="1" dirty="0"/>
          </a:p>
          <a:p>
            <a:r>
              <a:rPr lang="fr-FR" altLang="zh-CN" sz="2200" dirty="0"/>
              <a:t>Rôle: Diffuser la news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malveillants</a:t>
            </a:r>
            <a:endParaRPr lang="fr-FR" altLang="zh-CN" sz="2200" b="1" dirty="0"/>
          </a:p>
          <a:p>
            <a:r>
              <a:rPr lang="fr-FR" altLang="zh-CN" sz="2200" dirty="0"/>
              <a:t>Rôle: Diffuser une fake news en sachant qu'elle est fausse</a:t>
            </a:r>
          </a:p>
          <a:p>
            <a:endParaRPr lang="fr-FR" altLang="zh-CN" sz="2200" dirty="0"/>
          </a:p>
          <a:p>
            <a:endParaRPr lang="fr-FR" altLang="zh-CN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200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1072B79-6DF0-43BA-9935-7EC5DB6149AB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302621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8AB5F74-D71A-4338-9218-B9C38EB8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7EAAE1-4CF7-4BAE-BE37-9E1E0BF86F41}"/>
              </a:ext>
            </a:extLst>
          </p:cNvPr>
          <p:cNvSpPr/>
          <p:nvPr/>
        </p:nvSpPr>
        <p:spPr>
          <a:xfrm>
            <a:off x="685550" y="1468288"/>
            <a:ext cx="39042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altLang="zh-CN" sz="2200" u="heavy" dirty="0"/>
              <a:t>Présentation des paramètres: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A982D65-0045-4EA8-B4F0-62F0CF7D66D1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167" y="2273129"/>
            <a:ext cx="9749665" cy="297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98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E1B0A1-E469-4C20-ADB0-CDC362C2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7</a:t>
            </a:fld>
            <a:endParaRPr lang="fr-FR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4045E0D5-394F-4B1B-9FB2-8B345DD92661}"/>
              </a:ext>
            </a:extLst>
          </p:cNvPr>
          <p:cNvSpPr/>
          <p:nvPr/>
        </p:nvSpPr>
        <p:spPr>
          <a:xfrm>
            <a:off x="1134208" y="1978271"/>
            <a:ext cx="10075983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altLang="zh-CN" sz="2400" u="heavy" dirty="0"/>
              <a:t>Présentation des environnements: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Discussion </a:t>
            </a:r>
            <a:r>
              <a:rPr lang="fr-FR" altLang="zh-CN" sz="2200" b="1" i="1" dirty="0" err="1"/>
              <a:t>physiaue</a:t>
            </a:r>
            <a:endParaRPr lang="fr-FR" altLang="zh-CN" sz="2200" b="1" dirty="0"/>
          </a:p>
          <a:p>
            <a:r>
              <a:rPr lang="fr-FR" altLang="zh-CN" sz="2200" dirty="0"/>
              <a:t>Matrice carrée de taille N_1dim*N_1dim</a:t>
            </a:r>
          </a:p>
          <a:p>
            <a:endParaRPr lang="fr-FR" altLang="zh-CN" sz="22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Réseaux Sociaux</a:t>
            </a:r>
            <a:endParaRPr lang="fr-FR" altLang="zh-CN" sz="2200" b="1" dirty="0"/>
          </a:p>
          <a:p>
            <a:r>
              <a:rPr lang="fr-FR" altLang="zh-CN" sz="2200" dirty="0"/>
              <a:t>10 réseaux sociaux les plus utilisés en 2017</a:t>
            </a:r>
          </a:p>
          <a:p>
            <a:r>
              <a:rPr lang="fr-FR" altLang="zh-CN" i="1" dirty="0"/>
              <a:t>(Facebook, </a:t>
            </a:r>
            <a:r>
              <a:rPr lang="fr-FR" altLang="zh-CN" i="1" dirty="0" err="1"/>
              <a:t>Qzone</a:t>
            </a:r>
            <a:r>
              <a:rPr lang="fr-FR" altLang="zh-CN" i="1" dirty="0"/>
              <a:t>, Instagram, Tumblr, Twitter, Baidu, Weibo, Snapchat, Pinterest, </a:t>
            </a:r>
            <a:r>
              <a:rPr lang="fr-FR" altLang="zh-CN" i="1" dirty="0" err="1"/>
              <a:t>Linkedin</a:t>
            </a:r>
            <a:r>
              <a:rPr lang="fr-FR" altLang="zh-CN" i="1" dirty="0"/>
              <a:t>)</a:t>
            </a:r>
          </a:p>
          <a:p>
            <a:endParaRPr lang="fr-FR" altLang="zh-CN" sz="2200" dirty="0"/>
          </a:p>
          <a:p>
            <a:endParaRPr lang="fr-FR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AB2BA-76E1-41B9-A4AE-6C633619E7BE}"/>
              </a:ext>
            </a:extLst>
          </p:cNvPr>
          <p:cNvSpPr/>
          <p:nvPr/>
        </p:nvSpPr>
        <p:spPr>
          <a:xfrm>
            <a:off x="3655363" y="746951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221966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B2CC659-1C03-499F-8E2E-C47CA592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8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F84725-2A78-4442-8DC4-E7B48C473BCD}"/>
              </a:ext>
            </a:extLst>
          </p:cNvPr>
          <p:cNvSpPr txBox="1"/>
          <p:nvPr/>
        </p:nvSpPr>
        <p:spPr>
          <a:xfrm>
            <a:off x="1793630" y="2092569"/>
            <a:ext cx="87307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altLang="zh-CN" sz="2200" u="heavy" dirty="0"/>
              <a:t>Mise à jour des convictions: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sz="2200" b="1" dirty="0" err="1"/>
              <a:t>Influ_voisinage</a:t>
            </a:r>
            <a:r>
              <a:rPr lang="fr-FR" altLang="zh-CN" sz="2200" b="1" dirty="0"/>
              <a:t>: </a:t>
            </a:r>
          </a:p>
          <a:p>
            <a:pPr lvl="1"/>
            <a:r>
              <a:rPr lang="fr-FR" altLang="zh-CN" sz="2200" dirty="0"/>
              <a:t>- Création liste </a:t>
            </a:r>
            <a:r>
              <a:rPr lang="fr-FR" altLang="zh-CN" sz="2200" dirty="0" err="1"/>
              <a:t>discu</a:t>
            </a:r>
            <a:endParaRPr lang="fr-FR" altLang="zh-CN" sz="2200" dirty="0"/>
          </a:p>
          <a:p>
            <a:pPr lvl="1"/>
            <a:r>
              <a:rPr lang="fr-FR" altLang="zh-CN" sz="2200" dirty="0"/>
              <a:t>- Force persuasion</a:t>
            </a:r>
          </a:p>
          <a:p>
            <a:pPr lvl="1"/>
            <a:r>
              <a:rPr lang="fr-FR" altLang="zh-CN" sz="2200" dirty="0"/>
              <a:t>- Moyenne pondérée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sz="2200" b="1" dirty="0" err="1"/>
              <a:t>Influ_partage</a:t>
            </a:r>
            <a:endParaRPr lang="fr-FR" altLang="zh-CN" sz="2200" b="1" dirty="0"/>
          </a:p>
          <a:p>
            <a:pPr lvl="1"/>
            <a:r>
              <a:rPr lang="fr-FR" altLang="zh-CN" sz="2200" dirty="0"/>
              <a:t>- Lancement</a:t>
            </a:r>
          </a:p>
          <a:p>
            <a:pPr lvl="1"/>
            <a:r>
              <a:rPr lang="fr-FR" altLang="zh-CN" sz="2200" dirty="0"/>
              <a:t>- Persuasion</a:t>
            </a:r>
          </a:p>
          <a:p>
            <a:pPr lvl="1"/>
            <a:r>
              <a:rPr lang="fr-FR" altLang="zh-CN" sz="2200" dirty="0"/>
              <a:t>- Crédibilité</a:t>
            </a:r>
          </a:p>
          <a:p>
            <a:endParaRPr lang="fr-FR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4F4A5C-83E5-4A6E-9274-46E5FA187837}"/>
              </a:ext>
            </a:extLst>
          </p:cNvPr>
          <p:cNvSpPr/>
          <p:nvPr/>
        </p:nvSpPr>
        <p:spPr>
          <a:xfrm>
            <a:off x="3655363" y="746951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130982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954A16-4045-46BF-958F-D4F75FB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0951638-0315-4C6D-95C3-8EAFDEF67612}"/>
              </a:ext>
            </a:extLst>
          </p:cNvPr>
          <p:cNvSpPr txBox="1"/>
          <p:nvPr/>
        </p:nvSpPr>
        <p:spPr>
          <a:xfrm>
            <a:off x="2475034" y="497821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0328526-F9C0-40D9-B228-6B561002CA66}"/>
              </a:ext>
            </a:extLst>
          </p:cNvPr>
          <p:cNvSpPr txBox="1"/>
          <p:nvPr/>
        </p:nvSpPr>
        <p:spPr>
          <a:xfrm>
            <a:off x="1573824" y="1564233"/>
            <a:ext cx="37106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l’opinion des agents dans le cas d’une discussion physique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9" y="2672229"/>
            <a:ext cx="3810000" cy="2857500"/>
          </a:xfrm>
          <a:prstGeom prst="rect">
            <a:avLst/>
          </a:prstGeom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id="{20328526-F9C0-40D9-B228-6B561002CA66}"/>
              </a:ext>
            </a:extLst>
          </p:cNvPr>
          <p:cNvSpPr txBox="1"/>
          <p:nvPr/>
        </p:nvSpPr>
        <p:spPr>
          <a:xfrm>
            <a:off x="6489209" y="1564233"/>
            <a:ext cx="4198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200" dirty="0"/>
              <a:t>Tendance de l’opinion des agents dans le cas d’une discussion physique + distance</a:t>
            </a:r>
          </a:p>
        </p:txBody>
      </p:sp>
      <p:pic>
        <p:nvPicPr>
          <p:cNvPr id="9" name="simi o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589" y="2696721"/>
            <a:ext cx="3744686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Grand écran</PresentationFormat>
  <Paragraphs>115</Paragraphs>
  <Slides>15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等线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Jenny Ogolo</dc:creator>
  <cp:lastModifiedBy>Jenny Ogolo</cp:lastModifiedBy>
  <cp:revision>33</cp:revision>
  <dcterms:created xsi:type="dcterms:W3CDTF">2018-02-16T22:12:53Z</dcterms:created>
  <dcterms:modified xsi:type="dcterms:W3CDTF">2018-05-02T07:01:09Z</dcterms:modified>
</cp:coreProperties>
</file>